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64" d="100"/>
          <a:sy n="64" d="100"/>
        </p:scale>
        <p:origin x="-1416"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printerSettings" Target="printerSettings/printerSettings1.bin"/><Relationship Id="rId7" Type="http://schemas.openxmlformats.org/officeDocument/2006/relationships/presProps" Target="presProps.xml"/><Relationship Id="rId8" Type="http://schemas.openxmlformats.org/officeDocument/2006/relationships/viewProps" Target="viewProps.xml"/><Relationship Id="rId9" Type="http://schemas.openxmlformats.org/officeDocument/2006/relationships/theme" Target="theme/theme1.xml"/><Relationship Id="rId1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2D7AB0E-F4A4-5E47-B9F7-8DCC8086060E}" type="datetimeFigureOut">
              <a:rPr lang="en-US" smtClean="0"/>
              <a:t>3/22/19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67DA41-1F52-F84C-A6EB-9A24134A0F56}" type="slidenum">
              <a:rPr lang="en-US" smtClean="0"/>
              <a:t>‹#›</a:t>
            </a:fld>
            <a:endParaRPr lang="en-US"/>
          </a:p>
        </p:txBody>
      </p:sp>
    </p:spTree>
    <p:extLst>
      <p:ext uri="{BB962C8B-B14F-4D97-AF65-F5344CB8AC3E}">
        <p14:creationId xmlns:p14="http://schemas.microsoft.com/office/powerpoint/2010/main" val="15510604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D7AB0E-F4A4-5E47-B9F7-8DCC8086060E}" type="datetimeFigureOut">
              <a:rPr lang="en-US" smtClean="0"/>
              <a:t>3/22/19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67DA41-1F52-F84C-A6EB-9A24134A0F56}" type="slidenum">
              <a:rPr lang="en-US" smtClean="0"/>
              <a:t>‹#›</a:t>
            </a:fld>
            <a:endParaRPr lang="en-US"/>
          </a:p>
        </p:txBody>
      </p:sp>
    </p:spTree>
    <p:extLst>
      <p:ext uri="{BB962C8B-B14F-4D97-AF65-F5344CB8AC3E}">
        <p14:creationId xmlns:p14="http://schemas.microsoft.com/office/powerpoint/2010/main" val="11850574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D7AB0E-F4A4-5E47-B9F7-8DCC8086060E}" type="datetimeFigureOut">
              <a:rPr lang="en-US" smtClean="0"/>
              <a:t>3/22/19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67DA41-1F52-F84C-A6EB-9A24134A0F56}" type="slidenum">
              <a:rPr lang="en-US" smtClean="0"/>
              <a:t>‹#›</a:t>
            </a:fld>
            <a:endParaRPr lang="en-US"/>
          </a:p>
        </p:txBody>
      </p:sp>
    </p:spTree>
    <p:extLst>
      <p:ext uri="{BB962C8B-B14F-4D97-AF65-F5344CB8AC3E}">
        <p14:creationId xmlns:p14="http://schemas.microsoft.com/office/powerpoint/2010/main" val="2111939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D7AB0E-F4A4-5E47-B9F7-8DCC8086060E}" type="datetimeFigureOut">
              <a:rPr lang="en-US" smtClean="0"/>
              <a:t>3/22/19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67DA41-1F52-F84C-A6EB-9A24134A0F56}" type="slidenum">
              <a:rPr lang="en-US" smtClean="0"/>
              <a:t>‹#›</a:t>
            </a:fld>
            <a:endParaRPr lang="en-US"/>
          </a:p>
        </p:txBody>
      </p:sp>
    </p:spTree>
    <p:extLst>
      <p:ext uri="{BB962C8B-B14F-4D97-AF65-F5344CB8AC3E}">
        <p14:creationId xmlns:p14="http://schemas.microsoft.com/office/powerpoint/2010/main" val="3738704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2D7AB0E-F4A4-5E47-B9F7-8DCC8086060E}" type="datetimeFigureOut">
              <a:rPr lang="en-US" smtClean="0"/>
              <a:t>3/22/19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67DA41-1F52-F84C-A6EB-9A24134A0F56}" type="slidenum">
              <a:rPr lang="en-US" smtClean="0"/>
              <a:t>‹#›</a:t>
            </a:fld>
            <a:endParaRPr lang="en-US"/>
          </a:p>
        </p:txBody>
      </p:sp>
    </p:spTree>
    <p:extLst>
      <p:ext uri="{BB962C8B-B14F-4D97-AF65-F5344CB8AC3E}">
        <p14:creationId xmlns:p14="http://schemas.microsoft.com/office/powerpoint/2010/main" val="10292043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2D7AB0E-F4A4-5E47-B9F7-8DCC8086060E}" type="datetimeFigureOut">
              <a:rPr lang="en-US" smtClean="0"/>
              <a:t>3/22/19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67DA41-1F52-F84C-A6EB-9A24134A0F56}" type="slidenum">
              <a:rPr lang="en-US" smtClean="0"/>
              <a:t>‹#›</a:t>
            </a:fld>
            <a:endParaRPr lang="en-US"/>
          </a:p>
        </p:txBody>
      </p:sp>
    </p:spTree>
    <p:extLst>
      <p:ext uri="{BB962C8B-B14F-4D97-AF65-F5344CB8AC3E}">
        <p14:creationId xmlns:p14="http://schemas.microsoft.com/office/powerpoint/2010/main" val="35298788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2D7AB0E-F4A4-5E47-B9F7-8DCC8086060E}" type="datetimeFigureOut">
              <a:rPr lang="en-US" smtClean="0"/>
              <a:t>3/22/19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D67DA41-1F52-F84C-A6EB-9A24134A0F56}" type="slidenum">
              <a:rPr lang="en-US" smtClean="0"/>
              <a:t>‹#›</a:t>
            </a:fld>
            <a:endParaRPr lang="en-US"/>
          </a:p>
        </p:txBody>
      </p:sp>
    </p:spTree>
    <p:extLst>
      <p:ext uri="{BB962C8B-B14F-4D97-AF65-F5344CB8AC3E}">
        <p14:creationId xmlns:p14="http://schemas.microsoft.com/office/powerpoint/2010/main" val="29658200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2D7AB0E-F4A4-5E47-B9F7-8DCC8086060E}" type="datetimeFigureOut">
              <a:rPr lang="en-US" smtClean="0"/>
              <a:t>3/22/19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D67DA41-1F52-F84C-A6EB-9A24134A0F56}" type="slidenum">
              <a:rPr lang="en-US" smtClean="0"/>
              <a:t>‹#›</a:t>
            </a:fld>
            <a:endParaRPr lang="en-US"/>
          </a:p>
        </p:txBody>
      </p:sp>
    </p:spTree>
    <p:extLst>
      <p:ext uri="{BB962C8B-B14F-4D97-AF65-F5344CB8AC3E}">
        <p14:creationId xmlns:p14="http://schemas.microsoft.com/office/powerpoint/2010/main" val="33514082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D7AB0E-F4A4-5E47-B9F7-8DCC8086060E}" type="datetimeFigureOut">
              <a:rPr lang="en-US" smtClean="0"/>
              <a:t>3/22/19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D67DA41-1F52-F84C-A6EB-9A24134A0F56}" type="slidenum">
              <a:rPr lang="en-US" smtClean="0"/>
              <a:t>‹#›</a:t>
            </a:fld>
            <a:endParaRPr lang="en-US"/>
          </a:p>
        </p:txBody>
      </p:sp>
    </p:spTree>
    <p:extLst>
      <p:ext uri="{BB962C8B-B14F-4D97-AF65-F5344CB8AC3E}">
        <p14:creationId xmlns:p14="http://schemas.microsoft.com/office/powerpoint/2010/main" val="37150664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D7AB0E-F4A4-5E47-B9F7-8DCC8086060E}" type="datetimeFigureOut">
              <a:rPr lang="en-US" smtClean="0"/>
              <a:t>3/22/19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67DA41-1F52-F84C-A6EB-9A24134A0F56}" type="slidenum">
              <a:rPr lang="en-US" smtClean="0"/>
              <a:t>‹#›</a:t>
            </a:fld>
            <a:endParaRPr lang="en-US"/>
          </a:p>
        </p:txBody>
      </p:sp>
    </p:spTree>
    <p:extLst>
      <p:ext uri="{BB962C8B-B14F-4D97-AF65-F5344CB8AC3E}">
        <p14:creationId xmlns:p14="http://schemas.microsoft.com/office/powerpoint/2010/main" val="18937428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D7AB0E-F4A4-5E47-B9F7-8DCC8086060E}" type="datetimeFigureOut">
              <a:rPr lang="en-US" smtClean="0"/>
              <a:t>3/22/19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67DA41-1F52-F84C-A6EB-9A24134A0F56}" type="slidenum">
              <a:rPr lang="en-US" smtClean="0"/>
              <a:t>‹#›</a:t>
            </a:fld>
            <a:endParaRPr lang="en-US"/>
          </a:p>
        </p:txBody>
      </p:sp>
    </p:spTree>
    <p:extLst>
      <p:ext uri="{BB962C8B-B14F-4D97-AF65-F5344CB8AC3E}">
        <p14:creationId xmlns:p14="http://schemas.microsoft.com/office/powerpoint/2010/main" val="379770862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D7AB0E-F4A4-5E47-B9F7-8DCC8086060E}" type="datetimeFigureOut">
              <a:rPr lang="en-US" smtClean="0"/>
              <a:t>3/22/19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67DA41-1F52-F84C-A6EB-9A24134A0F56}" type="slidenum">
              <a:rPr lang="en-US" smtClean="0"/>
              <a:t>‹#›</a:t>
            </a:fld>
            <a:endParaRPr lang="en-US"/>
          </a:p>
        </p:txBody>
      </p:sp>
    </p:spTree>
    <p:extLst>
      <p:ext uri="{BB962C8B-B14F-4D97-AF65-F5344CB8AC3E}">
        <p14:creationId xmlns:p14="http://schemas.microsoft.com/office/powerpoint/2010/main" val="24629052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Building Resilience</a:t>
            </a:r>
            <a:br>
              <a:rPr lang="en-US" dirty="0" smtClean="0"/>
            </a:br>
            <a:r>
              <a:rPr lang="en-US" sz="3200" dirty="0" smtClean="0"/>
              <a:t>Giving Kids Roots and Wings</a:t>
            </a:r>
            <a:endParaRPr lang="en-US" sz="3200" dirty="0"/>
          </a:p>
        </p:txBody>
      </p:sp>
      <p:sp>
        <p:nvSpPr>
          <p:cNvPr id="3" name="Subtitle 2"/>
          <p:cNvSpPr>
            <a:spLocks noGrp="1"/>
          </p:cNvSpPr>
          <p:nvPr>
            <p:ph type="subTitle" idx="1"/>
          </p:nvPr>
        </p:nvSpPr>
        <p:spPr/>
        <p:txBody>
          <a:bodyPr/>
          <a:lstStyle/>
          <a:p>
            <a:r>
              <a:rPr lang="en-US" dirty="0" smtClean="0"/>
              <a:t>CAST 301</a:t>
            </a:r>
          </a:p>
          <a:p>
            <a:r>
              <a:rPr lang="en-US" dirty="0" smtClean="0"/>
              <a:t>Chapter 10</a:t>
            </a:r>
          </a:p>
          <a:p>
            <a:r>
              <a:rPr lang="en-US" dirty="0" smtClean="0"/>
              <a:t>Dr. Edwards</a:t>
            </a:r>
            <a:endParaRPr lang="en-US" dirty="0"/>
          </a:p>
        </p:txBody>
      </p:sp>
    </p:spTree>
    <p:extLst>
      <p:ext uri="{BB962C8B-B14F-4D97-AF65-F5344CB8AC3E}">
        <p14:creationId xmlns:p14="http://schemas.microsoft.com/office/powerpoint/2010/main" val="38084775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Ingredients of Resilience</a:t>
            </a:r>
            <a:endParaRPr lang="en-US" dirty="0"/>
          </a:p>
        </p:txBody>
      </p:sp>
      <p:sp>
        <p:nvSpPr>
          <p:cNvPr id="3" name="Content Placeholder 2"/>
          <p:cNvSpPr>
            <a:spLocks noGrp="1"/>
          </p:cNvSpPr>
          <p:nvPr>
            <p:ph idx="1"/>
          </p:nvPr>
        </p:nvSpPr>
        <p:spPr/>
        <p:txBody>
          <a:bodyPr>
            <a:normAutofit lnSpcReduction="10000"/>
          </a:bodyPr>
          <a:lstStyle/>
          <a:p>
            <a:r>
              <a:rPr lang="en-US" dirty="0" smtClean="0"/>
              <a:t>How adults affect children’s resilience</a:t>
            </a:r>
          </a:p>
          <a:p>
            <a:pPr lvl="1"/>
            <a:r>
              <a:rPr lang="en-US" dirty="0" smtClean="0"/>
              <a:t>Unconditional love = security</a:t>
            </a:r>
          </a:p>
          <a:p>
            <a:pPr lvl="1"/>
            <a:r>
              <a:rPr lang="en-US" dirty="0" smtClean="0"/>
              <a:t>Children meet adult expectations, for better and worse</a:t>
            </a:r>
          </a:p>
          <a:p>
            <a:pPr lvl="1"/>
            <a:r>
              <a:rPr lang="en-US" dirty="0" smtClean="0"/>
              <a:t>Children watch what we do more than they listen to what we say</a:t>
            </a:r>
          </a:p>
          <a:p>
            <a:pPr lvl="1"/>
            <a:endParaRPr lang="en-US" dirty="0" smtClean="0"/>
          </a:p>
          <a:p>
            <a:r>
              <a:rPr lang="en-US" dirty="0" smtClean="0"/>
              <a:t>ALL CHILDREN COME EQUIPPED WITH ASSETS AND ABILITIES</a:t>
            </a:r>
            <a:r>
              <a:rPr lang="is-IS" dirty="0" smtClean="0"/>
              <a:t>…</a:t>
            </a:r>
            <a:endParaRPr lang="en-US" dirty="0" smtClean="0"/>
          </a:p>
          <a:p>
            <a:pPr marL="457200" lvl="1" indent="0">
              <a:buNone/>
            </a:pPr>
            <a:endParaRPr lang="en-US" dirty="0"/>
          </a:p>
        </p:txBody>
      </p:sp>
    </p:spTree>
    <p:extLst>
      <p:ext uri="{BB962C8B-B14F-4D97-AF65-F5344CB8AC3E}">
        <p14:creationId xmlns:p14="http://schemas.microsoft.com/office/powerpoint/2010/main" val="41771780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7 Crucial C’s</a:t>
            </a:r>
            <a:endParaRPr lang="en-US" dirty="0"/>
          </a:p>
        </p:txBody>
      </p:sp>
      <p:sp>
        <p:nvSpPr>
          <p:cNvPr id="3" name="Content Placeholder 2"/>
          <p:cNvSpPr>
            <a:spLocks noGrp="1"/>
          </p:cNvSpPr>
          <p:nvPr>
            <p:ph idx="1"/>
          </p:nvPr>
        </p:nvSpPr>
        <p:spPr/>
        <p:txBody>
          <a:bodyPr>
            <a:normAutofit/>
          </a:bodyPr>
          <a:lstStyle/>
          <a:p>
            <a:r>
              <a:rPr lang="en-US" dirty="0" smtClean="0"/>
              <a:t>Integral, interrelated components</a:t>
            </a:r>
          </a:p>
          <a:p>
            <a:pPr lvl="1"/>
            <a:r>
              <a:rPr lang="en-US" dirty="0" smtClean="0"/>
              <a:t>Competence</a:t>
            </a:r>
          </a:p>
          <a:p>
            <a:pPr lvl="1"/>
            <a:r>
              <a:rPr lang="en-US" dirty="0" smtClean="0"/>
              <a:t>Confidence</a:t>
            </a:r>
          </a:p>
          <a:p>
            <a:pPr lvl="1"/>
            <a:r>
              <a:rPr lang="en-US" dirty="0" smtClean="0"/>
              <a:t>Connection</a:t>
            </a:r>
          </a:p>
          <a:p>
            <a:pPr lvl="1"/>
            <a:r>
              <a:rPr lang="en-US" dirty="0" smtClean="0"/>
              <a:t>Character</a:t>
            </a:r>
          </a:p>
          <a:p>
            <a:pPr lvl="1"/>
            <a:r>
              <a:rPr lang="en-US" dirty="0" smtClean="0"/>
              <a:t>Contribution</a:t>
            </a:r>
          </a:p>
          <a:p>
            <a:pPr lvl="1"/>
            <a:r>
              <a:rPr lang="en-US" dirty="0" smtClean="0"/>
              <a:t>Coping</a:t>
            </a:r>
          </a:p>
          <a:p>
            <a:pPr lvl="1"/>
            <a:r>
              <a:rPr lang="en-US" dirty="0" smtClean="0"/>
              <a:t>Control</a:t>
            </a:r>
          </a:p>
          <a:p>
            <a:pPr marL="0" indent="0">
              <a:buNone/>
            </a:pPr>
            <a:endParaRPr lang="en-US" dirty="0"/>
          </a:p>
        </p:txBody>
      </p:sp>
    </p:spTree>
    <p:extLst>
      <p:ext uri="{BB962C8B-B14F-4D97-AF65-F5344CB8AC3E}">
        <p14:creationId xmlns:p14="http://schemas.microsoft.com/office/powerpoint/2010/main" val="7390588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Bottom Lines</a:t>
            </a:r>
            <a:endParaRPr lang="en-US" dirty="0"/>
          </a:p>
        </p:txBody>
      </p:sp>
      <p:sp>
        <p:nvSpPr>
          <p:cNvPr id="3" name="Content Placeholder 2"/>
          <p:cNvSpPr>
            <a:spLocks noGrp="1"/>
          </p:cNvSpPr>
          <p:nvPr>
            <p:ph idx="1"/>
          </p:nvPr>
        </p:nvSpPr>
        <p:spPr/>
        <p:txBody>
          <a:bodyPr/>
          <a:lstStyle/>
          <a:p>
            <a:r>
              <a:rPr lang="en-US" dirty="0" smtClean="0"/>
              <a:t>Young people live up or down to expectations we set for them. They need adults who believe in them unconditionally and hold them to high expectations of being compassionate, generous and creative.</a:t>
            </a:r>
          </a:p>
          <a:p>
            <a:r>
              <a:rPr lang="en-US" dirty="0" smtClean="0"/>
              <a:t>What we do to model healthy resilience strategies for our children is more important than anything we say about them.</a:t>
            </a:r>
            <a:endParaRPr lang="en-US" dirty="0"/>
          </a:p>
        </p:txBody>
      </p:sp>
    </p:spTree>
    <p:extLst>
      <p:ext uri="{BB962C8B-B14F-4D97-AF65-F5344CB8AC3E}">
        <p14:creationId xmlns:p14="http://schemas.microsoft.com/office/powerpoint/2010/main" val="21841686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101</TotalTime>
  <Words>125</Words>
  <Application>Microsoft Macintosh PowerPoint</Application>
  <PresentationFormat>On-screen Show (4:3)</PresentationFormat>
  <Paragraphs>23</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Building Resilience Giving Kids Roots and Wings</vt:lpstr>
      <vt:lpstr>Ingredients of Resilience</vt:lpstr>
      <vt:lpstr>7 Crucial C’s</vt:lpstr>
      <vt:lpstr>2 Bottom Lines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Building Resilience</dc:title>
  <dc:creator>Jeff</dc:creator>
  <cp:lastModifiedBy>Jeff</cp:lastModifiedBy>
  <cp:revision>5</cp:revision>
  <dcterms:created xsi:type="dcterms:W3CDTF">2017-03-27T00:31:30Z</dcterms:created>
  <dcterms:modified xsi:type="dcterms:W3CDTF">2019-03-22T14:39:49Z</dcterms:modified>
</cp:coreProperties>
</file>